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9" r:id="rId6"/>
    <p:sldId id="260" r:id="rId7"/>
    <p:sldId id="261" r:id="rId8"/>
    <p:sldId id="267" r:id="rId9"/>
    <p:sldId id="268" r:id="rId10"/>
    <p:sldId id="262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FF200">
                <a:alpha val="56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025A-E988-4E32-8472-DF750B9880E0}" type="datetimeFigureOut">
              <a:rPr lang="en-US" smtClean="0"/>
              <a:pPr/>
              <a:t>17-Mar-15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0DA7-5A3C-450C-A40A-1BA599B8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1102519"/>
          </a:xfrm>
        </p:spPr>
        <p:txBody>
          <a:bodyPr>
            <a:normAutofit/>
          </a:bodyPr>
          <a:lstStyle/>
          <a:p>
            <a:r>
              <a:rPr lang="bg-BG" sz="6600" b="1" i="1" dirty="0" smtClean="0"/>
              <a:t>Приемственост</a:t>
            </a:r>
            <a:endParaRPr lang="en-US" sz="6600" b="1" i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tx1"/>
                </a:solidFill>
              </a:rPr>
              <a:t>IV - V </a:t>
            </a:r>
            <a:r>
              <a:rPr lang="bg-BG" sz="4400" i="1" dirty="0" smtClean="0">
                <a:solidFill>
                  <a:schemeClr val="tx1"/>
                </a:solidFill>
              </a:rPr>
              <a:t>клас</a:t>
            </a:r>
            <a:br>
              <a:rPr lang="bg-BG" sz="4400" i="1" dirty="0" smtClean="0">
                <a:solidFill>
                  <a:schemeClr val="tx1"/>
                </a:solidFill>
              </a:rPr>
            </a:br>
            <a:r>
              <a:rPr lang="bg-BG" sz="4400" i="1" dirty="0" smtClean="0">
                <a:solidFill>
                  <a:schemeClr val="tx1"/>
                </a:solidFill>
              </a:rPr>
              <a:t>Детска градина – </a:t>
            </a:r>
            <a:r>
              <a:rPr lang="en-US" sz="4400" i="1" dirty="0" smtClean="0">
                <a:solidFill>
                  <a:schemeClr val="tx1"/>
                </a:solidFill>
              </a:rPr>
              <a:t>I </a:t>
            </a:r>
            <a:r>
              <a:rPr lang="bg-BG" sz="4400" i="1" dirty="0" smtClean="0">
                <a:solidFill>
                  <a:schemeClr val="tx1"/>
                </a:solidFill>
              </a:rPr>
              <a:t>клас</a:t>
            </a:r>
            <a:endParaRPr lang="en-US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Предстои:</a:t>
            </a:r>
            <a:endParaRPr lang="en-US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733799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v"/>
            </a:pPr>
            <a:r>
              <a:rPr lang="bg-BG" dirty="0" smtClean="0"/>
              <a:t> Посещение на тържество на Втората подготвителна група в ЦДГ „Слънчев дом”;</a:t>
            </a:r>
          </a:p>
          <a:p>
            <a:pPr algn="ctr">
              <a:buFont typeface="Wingdings" pitchFamily="2" charset="2"/>
              <a:buChar char="v"/>
            </a:pPr>
            <a:r>
              <a:rPr lang="bg-BG" dirty="0" smtClean="0"/>
              <a:t> Посрещане и запознаване с училищната среда на бъдещите първокласници  на ЦДГ „Първи юни”.</a:t>
            </a:r>
            <a:endParaRPr lang="en-US" dirty="0" smtClean="0"/>
          </a:p>
          <a:p>
            <a:pPr algn="ctr">
              <a:buFont typeface="Wingdings" pitchFamily="2" charset="2"/>
              <a:buChar char="v"/>
            </a:pPr>
            <a:r>
              <a:rPr lang="bg-BG" dirty="0" smtClean="0"/>
              <a:t>Работна среща с учителите от ЦДГ “Слънчев дом “ за обсъждане на готовността за училище на подлежащите ученици за 2015/16 учебна година. </a:t>
            </a: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u="sng" dirty="0" smtClean="0"/>
              <a:t>Презентацията изготвиха:</a:t>
            </a:r>
            <a:endParaRPr lang="en-US" b="1" i="1" u="sn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/>
          <a:lstStyle/>
          <a:p>
            <a:pPr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Валентина Найденова</a:t>
            </a:r>
          </a:p>
          <a:p>
            <a:pPr algn="ctr">
              <a:buNone/>
            </a:pPr>
            <a:r>
              <a:rPr lang="bg-BG" i="1" dirty="0" smtClean="0"/>
              <a:t>        и </a:t>
            </a:r>
          </a:p>
          <a:p>
            <a:pPr algn="r">
              <a:buNone/>
            </a:pP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Георгиева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Цел:</a:t>
            </a:r>
            <a:endParaRPr lang="en-US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3600" dirty="0" smtClean="0"/>
              <a:t>Плавен преход между отделните етапи на обучение с цел намаляване нивото на стрес при учениците.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IV-V </a:t>
            </a:r>
            <a:r>
              <a:rPr lang="bg-BG" b="1" i="1" dirty="0" smtClean="0"/>
              <a:t>клас</a:t>
            </a:r>
            <a:endParaRPr lang="en-US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pPr algn="ctr">
              <a:buNone/>
            </a:pPr>
            <a:r>
              <a:rPr lang="bg-BG" dirty="0"/>
              <a:t> </a:t>
            </a:r>
            <a:r>
              <a:rPr lang="bg-BG" dirty="0" smtClean="0"/>
              <a:t>Изнесени теми в </a:t>
            </a:r>
            <a:r>
              <a:rPr lang="en-US" dirty="0" smtClean="0"/>
              <a:t>IV </a:t>
            </a:r>
            <a:r>
              <a:rPr lang="bg-BG" dirty="0" smtClean="0"/>
              <a:t>клас по Човекът и обществото: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bg-BG" i="1" dirty="0" smtClean="0"/>
              <a:t>Християнска България – църква и книжовност;</a:t>
            </a:r>
          </a:p>
          <a:p>
            <a:pPr algn="ctr">
              <a:buFont typeface="Wingdings" pitchFamily="2" charset="2"/>
              <a:buChar char="v"/>
            </a:pPr>
            <a:r>
              <a:rPr lang="bg-BG" i="1" dirty="0" smtClean="0"/>
              <a:t> България и Византия в мир и война;</a:t>
            </a:r>
          </a:p>
          <a:p>
            <a:pPr algn="ctr">
              <a:buFont typeface="Wingdings" pitchFamily="2" charset="2"/>
              <a:buChar char="v"/>
            </a:pPr>
            <a:r>
              <a:rPr lang="bg-BG" i="1" dirty="0" smtClean="0"/>
              <a:t> България между Изтока и Запада.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10523781_10204700813013807_205134061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6600" cy="3409950"/>
          </a:xfrm>
          <a:prstGeom prst="rect">
            <a:avLst/>
          </a:prstGeom>
        </p:spPr>
      </p:pic>
      <p:pic>
        <p:nvPicPr>
          <p:cNvPr id="6" name="Картина 5" descr="11028698_923091531055402_1743584095_o.jpg"/>
          <p:cNvPicPr>
            <a:picLocks noChangeAspect="1"/>
          </p:cNvPicPr>
          <p:nvPr/>
        </p:nvPicPr>
        <p:blipFill>
          <a:blip r:embed="rId3" cstate="print"/>
          <a:srcRect l="31414"/>
          <a:stretch>
            <a:fillRect/>
          </a:stretch>
        </p:blipFill>
        <p:spPr>
          <a:xfrm>
            <a:off x="4572000" y="1276350"/>
            <a:ext cx="43434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11030008_923091317722090_195526031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6600" cy="3409950"/>
          </a:xfrm>
          <a:prstGeom prst="rect">
            <a:avLst/>
          </a:prstGeom>
        </p:spPr>
      </p:pic>
      <p:pic>
        <p:nvPicPr>
          <p:cNvPr id="4" name="Картина 3" descr="11001036_10204700813173811_180247691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Детска градина </a:t>
            </a:r>
            <a:r>
              <a:rPr lang="en-US" b="1" i="1" dirty="0" smtClean="0"/>
              <a:t>– I </a:t>
            </a:r>
            <a:r>
              <a:rPr lang="bg-BG" b="1" i="1" dirty="0" smtClean="0"/>
              <a:t>клас</a:t>
            </a:r>
            <a:endParaRPr lang="en-US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/>
              <a:t>Тържество, посветено на Деня на християнското семейство </a:t>
            </a:r>
            <a:endParaRPr lang="en-US" dirty="0" smtClean="0"/>
          </a:p>
          <a:p>
            <a:pPr algn="ctr">
              <a:buNone/>
            </a:pPr>
            <a:r>
              <a:rPr lang="bg-BG" dirty="0" smtClean="0"/>
              <a:t>в </a:t>
            </a:r>
            <a:r>
              <a:rPr lang="bg-BG" dirty="0" smtClean="0"/>
              <a:t>ЦДГ „Първи юни”.</a:t>
            </a:r>
          </a:p>
          <a:p>
            <a:pPr algn="ctr"/>
            <a:r>
              <a:rPr lang="bg-BG" dirty="0" smtClean="0"/>
              <a:t>Алманах, чрез който децата, заедно с родителите си, да се запознаят с традициите и дейностите в ОУ „Бачо Киро”.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Детска градина </a:t>
            </a:r>
            <a:r>
              <a:rPr lang="en-US" b="1" i="1" dirty="0" smtClean="0"/>
              <a:t>– I </a:t>
            </a:r>
            <a:r>
              <a:rPr lang="bg-BG" b="1" i="1" dirty="0" smtClean="0"/>
              <a:t>клас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g-BG" dirty="0" smtClean="0"/>
              <a:t> Среща с екипа учители на подготвителните групи в ЦДГ „Слънчев дом”.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bg-BG" dirty="0" smtClean="0"/>
              <a:t>Тържество </a:t>
            </a:r>
            <a:r>
              <a:rPr lang="bg-BG" dirty="0" smtClean="0"/>
              <a:t>на Първа подготвителна група „Слънчеви усмивки” по повод Деня на майката. Всяко дете получи Алманах на ОУ „Бачо Киро”.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10407610_10202174895893609_81091070880576681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00150"/>
            <a:ext cx="4495800" cy="3943350"/>
          </a:xfrm>
          <a:prstGeom prst="rect">
            <a:avLst/>
          </a:prstGeom>
        </p:spPr>
      </p:pic>
      <p:pic>
        <p:nvPicPr>
          <p:cNvPr id="6" name="Картина 5" descr="10840144_923092034388685_8296446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8200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10426615_10202174904733830_7807166814220935182_n.jpg"/>
          <p:cNvPicPr>
            <a:picLocks noChangeAspect="1"/>
          </p:cNvPicPr>
          <p:nvPr/>
        </p:nvPicPr>
        <p:blipFill>
          <a:blip r:embed="rId2" cstate="print"/>
          <a:srcRect r="6452"/>
          <a:stretch>
            <a:fillRect/>
          </a:stretch>
        </p:blipFill>
        <p:spPr>
          <a:xfrm>
            <a:off x="1" y="0"/>
            <a:ext cx="4952999" cy="3943350"/>
          </a:xfrm>
          <a:prstGeom prst="rect">
            <a:avLst/>
          </a:prstGeom>
        </p:spPr>
      </p:pic>
      <p:pic>
        <p:nvPicPr>
          <p:cNvPr id="5" name="Картина 4" descr="11065169_923091907722031_12704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76350"/>
            <a:ext cx="4191000" cy="3867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213</Words>
  <Application>Microsoft Office PowerPoint</Application>
  <PresentationFormat>Презентация на цял екран (16:9)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Приемственост</vt:lpstr>
      <vt:lpstr>Цел:</vt:lpstr>
      <vt:lpstr>IV-V клас</vt:lpstr>
      <vt:lpstr>Слайд 4</vt:lpstr>
      <vt:lpstr>Слайд 5</vt:lpstr>
      <vt:lpstr>Детска градина – I клас</vt:lpstr>
      <vt:lpstr>Детска градина – I клас</vt:lpstr>
      <vt:lpstr>Слайд 8</vt:lpstr>
      <vt:lpstr>Слайд 9</vt:lpstr>
      <vt:lpstr>Предстои:</vt:lpstr>
      <vt:lpstr>Презентацията изготвиха: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Приемственост</dc:title>
  <dc:creator>Plamen</dc:creator>
  <cp:lastModifiedBy>Plamen</cp:lastModifiedBy>
  <cp:revision>13</cp:revision>
  <dcterms:created xsi:type="dcterms:W3CDTF">2015-03-12T16:25:33Z</dcterms:created>
  <dcterms:modified xsi:type="dcterms:W3CDTF">2015-03-17T03:09:59Z</dcterms:modified>
</cp:coreProperties>
</file>